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79" r:id="rId3"/>
    <p:sldId id="280" r:id="rId4"/>
    <p:sldId id="258" r:id="rId5"/>
    <p:sldId id="267" r:id="rId6"/>
    <p:sldId id="270" r:id="rId7"/>
    <p:sldId id="259" r:id="rId8"/>
    <p:sldId id="278" r:id="rId9"/>
    <p:sldId id="269" r:id="rId10"/>
    <p:sldId id="268" r:id="rId11"/>
    <p:sldId id="272" r:id="rId12"/>
    <p:sldId id="273" r:id="rId13"/>
    <p:sldId id="276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93D0D-309A-4788-9C8E-A7C95D6ECC9C}" type="datetimeFigureOut">
              <a:rPr lang="ru-RU" smtClean="0"/>
              <a:t>09.07.2017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28355-8204-4714-BCB8-12B6406A9A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32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8355-8204-4714-BCB8-12B6406A9AC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78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09.07.2017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09.07.2017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09.07.2017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09.07.2017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09.07.2017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09.07.2017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09.07.2017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09.07.2017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09.07.2017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09.07.2017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09.07.2017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48B241-9D57-4928-BE1C-D8B8135E029F}" type="datetimeFigureOut">
              <a:rPr lang="ru-RU" smtClean="0"/>
              <a:pPr/>
              <a:t>09.07.2017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E2BC59-F7C2-45A1-8553-1121CA2E67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741" y="4869161"/>
            <a:ext cx="896448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«Маленькие волшебники»</a:t>
            </a:r>
            <a:endParaRPr lang="ru-RU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AM_108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8"/>
          <a:stretch/>
        </p:blipFill>
        <p:spPr bwMode="auto">
          <a:xfrm>
            <a:off x="1547664" y="116632"/>
            <a:ext cx="610909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-1" y="3834667"/>
            <a:ext cx="9108489" cy="292124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ДОПОЛНИТЕЛЬНЫЕ ОБРАЗОВАТЕЛЬНЫЕ УСЛУГИ ДЛЯ ДЕТЕЙ </a:t>
            </a:r>
            <a:r>
              <a:rPr lang="ru-RU" sz="3000" b="1" dirty="0" smtClean="0">
                <a:solidFill>
                  <a:srgbClr val="002060"/>
                </a:solidFill>
              </a:rPr>
              <a:t>4-5</a:t>
            </a:r>
            <a:r>
              <a:rPr lang="ru-RU" sz="3000" b="1" dirty="0" smtClean="0">
                <a:solidFill>
                  <a:srgbClr val="002060"/>
                </a:solidFill>
              </a:rPr>
              <a:t>ЛЕТ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5914511"/>
            <a:ext cx="6796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Терешина</a:t>
            </a:r>
            <a:r>
              <a:rPr lang="ru-RU" sz="3200" b="1" dirty="0" smtClean="0">
                <a:solidFill>
                  <a:srgbClr val="002060"/>
                </a:solidFill>
              </a:rPr>
              <a:t> Светлана Владимировна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лексей\Desktop\SAM_116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11813" r="12379" b="24418"/>
          <a:stretch/>
        </p:blipFill>
        <p:spPr bwMode="auto">
          <a:xfrm>
            <a:off x="131445" y="204980"/>
            <a:ext cx="5065395" cy="3620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Алексей\Desktop\SAM_116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12137" b="7908"/>
          <a:stretch/>
        </p:blipFill>
        <p:spPr bwMode="auto">
          <a:xfrm rot="5400000">
            <a:off x="4752021" y="2744926"/>
            <a:ext cx="4536505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ей\Desktop\SAM_116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3" t="4854" r="386" b="11926"/>
          <a:stretch/>
        </p:blipFill>
        <p:spPr bwMode="auto">
          <a:xfrm>
            <a:off x="35496" y="-19432"/>
            <a:ext cx="5688632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Алексей\Desktop\SAM_116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t="23139" r="4272" b="22815"/>
          <a:stretch/>
        </p:blipFill>
        <p:spPr bwMode="auto">
          <a:xfrm rot="5400000">
            <a:off x="4901189" y="2523748"/>
            <a:ext cx="5288632" cy="2922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94877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лексей\Desktop\SAM_11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4010" r="52316" b="64684"/>
          <a:stretch/>
        </p:blipFill>
        <p:spPr bwMode="auto">
          <a:xfrm rot="5400000">
            <a:off x="-1143150" y="2264014"/>
            <a:ext cx="5342252" cy="2487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Алексей\Desktop\SAM_11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" t="51071" r="53701" b="4045"/>
          <a:stretch/>
        </p:blipFill>
        <p:spPr bwMode="auto">
          <a:xfrm>
            <a:off x="3347864" y="246989"/>
            <a:ext cx="4752528" cy="2749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Алексей\Desktop\SAM_11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0" t="22766" r="7778" b="15781"/>
          <a:stretch/>
        </p:blipFill>
        <p:spPr bwMode="auto">
          <a:xfrm rot="5400000">
            <a:off x="4499992" y="2276872"/>
            <a:ext cx="3384376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25931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DCIM\102PHOTO\SAM_1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955433" cy="3214686"/>
          </a:xfrm>
          <a:prstGeom prst="rect">
            <a:avLst/>
          </a:prstGeom>
          <a:noFill/>
        </p:spPr>
      </p:pic>
      <p:pic>
        <p:nvPicPr>
          <p:cNvPr id="2050" name="Picture 2" descr="I:\DCIM\102PHOTO\SAM_1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00372"/>
            <a:ext cx="4762534" cy="35719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ей\Desktop\SAM_115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8" t="9064" r="49723" b="49402"/>
          <a:stretch/>
        </p:blipFill>
        <p:spPr bwMode="auto">
          <a:xfrm>
            <a:off x="91710" y="44624"/>
            <a:ext cx="3832217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Алексей\Desktop\SAM_115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2" t="6281" r="22031" b="49267"/>
          <a:stretch/>
        </p:blipFill>
        <p:spPr bwMode="auto">
          <a:xfrm>
            <a:off x="5508104" y="73470"/>
            <a:ext cx="3384376" cy="4248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Алексей\Desktop\SAM_115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6" t="62210" r="35436" b="3477"/>
          <a:stretch/>
        </p:blipFill>
        <p:spPr bwMode="auto">
          <a:xfrm rot="19067000">
            <a:off x="3197918" y="3033470"/>
            <a:ext cx="3024339" cy="3111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79404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5976704"/>
          </a:xfrm>
        </p:spPr>
        <p:txBody>
          <a:bodyPr>
            <a:normAutofit lnSpcReduction="10000"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Цель: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</a:rPr>
              <a:t>Создать </a:t>
            </a:r>
            <a:r>
              <a:rPr lang="ru-RU" sz="4400" b="1" dirty="0">
                <a:solidFill>
                  <a:srgbClr val="002060"/>
                </a:solidFill>
              </a:rPr>
              <a:t>благоприятные условия для развития у детей творческих способностей. </a:t>
            </a:r>
          </a:p>
          <a:p>
            <a:r>
              <a:rPr lang="ru-RU" sz="4400" b="1" dirty="0">
                <a:solidFill>
                  <a:srgbClr val="002060"/>
                </a:solidFill>
              </a:rPr>
              <a:t>Развивать у детей фантазию, воображение и творчество.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Помочь ребёнку ощутить себя мастером и творцом.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804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3"/>
            <a:ext cx="925252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Задачи: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1</a:t>
            </a:r>
            <a:r>
              <a:rPr lang="ru-RU" sz="2400" b="1" dirty="0">
                <a:solidFill>
                  <a:srgbClr val="002060"/>
                </a:solidFill>
              </a:rPr>
              <a:t>. Развить художественно-творческие способности дошкольников посредством изобразительной деятельности;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2. Развивать умение детей изображать предметы с помощью различных техник («рисование </a:t>
            </a:r>
            <a:r>
              <a:rPr lang="ru-RU" sz="2400" b="1" dirty="0" smtClean="0">
                <a:solidFill>
                  <a:srgbClr val="002060"/>
                </a:solidFill>
              </a:rPr>
              <a:t>пальчиками», «</a:t>
            </a:r>
            <a:r>
              <a:rPr lang="ru-RU" sz="2400" b="1" dirty="0">
                <a:solidFill>
                  <a:srgbClr val="002060"/>
                </a:solidFill>
              </a:rPr>
              <a:t>печать по трафарету</a:t>
            </a:r>
            <a:r>
              <a:rPr lang="ru-RU" sz="2400" b="1" dirty="0" smtClean="0">
                <a:solidFill>
                  <a:srgbClr val="002060"/>
                </a:solidFill>
              </a:rPr>
              <a:t>»;«</a:t>
            </a:r>
            <a:r>
              <a:rPr lang="ru-RU" sz="2400" b="1" dirty="0">
                <a:solidFill>
                  <a:srgbClr val="002060"/>
                </a:solidFill>
              </a:rPr>
              <a:t>пластилинография», «тестопластика</a:t>
            </a:r>
            <a:r>
              <a:rPr lang="ru-RU" sz="2400" b="1" dirty="0" smtClean="0">
                <a:solidFill>
                  <a:srgbClr val="002060"/>
                </a:solidFill>
              </a:rPr>
              <a:t>», «</a:t>
            </a:r>
            <a:r>
              <a:rPr lang="ru-RU" sz="2400" b="1" dirty="0">
                <a:solidFill>
                  <a:srgbClr val="002060"/>
                </a:solidFill>
              </a:rPr>
              <a:t>ниткография»).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3. Совершенствовать навыки работы с различными изобразительными материалами: гуашевыми красками; работать по плану, предложенному воспитателем, анализировать полученный результат.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3. Способствовать развитию умения аккуратно выполнять поделки, доводить начатое дело до конца.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4. Развитие детского, сплоченного коллектива через воспитание трудолюбия, усидчивости, терпеливости, </a:t>
            </a:r>
            <a:r>
              <a:rPr lang="ru-RU" sz="2400" b="1" dirty="0" smtClean="0">
                <a:solidFill>
                  <a:srgbClr val="002060"/>
                </a:solidFill>
              </a:rPr>
              <a:t>взаимопомощи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5. Развивать у детей мелкую моторику пальцев рук, воображение, творческое мышление, координацию движений, глазомер.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38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кружок\SDC12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066" y="2928935"/>
            <a:ext cx="4804460" cy="3729629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49" name="Picture 1" descr="SAM_11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t="10664" r="4498" b="5684"/>
          <a:stretch>
            <a:fillRect/>
          </a:stretch>
        </p:blipFill>
        <p:spPr bwMode="auto">
          <a:xfrm>
            <a:off x="214282" y="214290"/>
            <a:ext cx="4008735" cy="488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лексей\Desktop\SDC124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2" r="5266"/>
          <a:stretch/>
        </p:blipFill>
        <p:spPr bwMode="auto">
          <a:xfrm>
            <a:off x="3935017" y="2855601"/>
            <a:ext cx="4921835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Алексей\Desktop\SAM_116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r="7790"/>
          <a:stretch/>
        </p:blipFill>
        <p:spPr bwMode="auto">
          <a:xfrm>
            <a:off x="44232" y="0"/>
            <a:ext cx="3890784" cy="38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Алексей\Desktop\SAM_114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8092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68525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кружок\DSC0899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6239" r="1257" b="5000"/>
          <a:stretch/>
        </p:blipFill>
        <p:spPr bwMode="auto">
          <a:xfrm rot="16200000">
            <a:off x="4819229" y="2542786"/>
            <a:ext cx="5029201" cy="3550923"/>
          </a:xfrm>
          <a:prstGeom prst="rect">
            <a:avLst/>
          </a:prstGeom>
          <a:noFill/>
        </p:spPr>
      </p:pic>
      <p:pic>
        <p:nvPicPr>
          <p:cNvPr id="4" name="Объект 3" descr="C:\Users\Алексей\Desktop\SAM_1149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16182" r="12279"/>
          <a:stretch/>
        </p:blipFill>
        <p:spPr bwMode="auto">
          <a:xfrm>
            <a:off x="107504" y="27816"/>
            <a:ext cx="5472608" cy="4265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:\DCIM\174SSCAM\SDC12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1" y="2357431"/>
            <a:ext cx="4714908" cy="4357717"/>
          </a:xfrm>
          <a:prstGeom prst="rect">
            <a:avLst/>
          </a:prstGeom>
          <a:noFill/>
        </p:spPr>
      </p:pic>
      <p:pic>
        <p:nvPicPr>
          <p:cNvPr id="5" name="Рисунок 4" descr="C:\Users\Алексей\Desktop\SAM_116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t="9061" r="6819" b="10032"/>
          <a:stretch/>
        </p:blipFill>
        <p:spPr bwMode="auto">
          <a:xfrm rot="5400000">
            <a:off x="-660400" y="799636"/>
            <a:ext cx="5472608" cy="4151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348411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Алексей\Desktop\SAM_115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t="25399" r="14563" b="21740"/>
          <a:stretch/>
        </p:blipFill>
        <p:spPr bwMode="auto">
          <a:xfrm rot="5400000">
            <a:off x="3923928" y="1556792"/>
            <a:ext cx="5616624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Алексей\Desktop\SAM_116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1" t="6635" r="21499" b="17151"/>
          <a:stretch/>
        </p:blipFill>
        <p:spPr bwMode="auto">
          <a:xfrm>
            <a:off x="179512" y="116632"/>
            <a:ext cx="4176464" cy="453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14078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</TotalTime>
  <Words>99</Words>
  <Application>Microsoft Office PowerPoint</Application>
  <PresentationFormat>Экран (4:3)</PresentationFormat>
  <Paragraphs>12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«Маленькие волшебники»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«РАЗНОЦВЕТНЫЕ ЛАДОШКИ»</dc:title>
  <dc:creator>user</dc:creator>
  <cp:lastModifiedBy>Алексей</cp:lastModifiedBy>
  <cp:revision>36</cp:revision>
  <dcterms:created xsi:type="dcterms:W3CDTF">2015-05-14T18:03:18Z</dcterms:created>
  <dcterms:modified xsi:type="dcterms:W3CDTF">2017-07-09T11:39:28Z</dcterms:modified>
</cp:coreProperties>
</file>